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7" r:id="rId53"/>
    <p:sldId id="348" r:id="rId54"/>
    <p:sldId id="271" r:id="rId55"/>
    <p:sldId id="279" r:id="rId56"/>
    <p:sldId id="281" r:id="rId57"/>
    <p:sldId id="280" r:id="rId58"/>
    <p:sldId id="257" r:id="rId59"/>
    <p:sldId id="275" r:id="rId60"/>
    <p:sldId id="276" r:id="rId61"/>
    <p:sldId id="282" r:id="rId6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08. Interaja de maneira diferente com o usuário" id="{D6A678F9-D663-4271-8AA4-EB33C13E9A5E}">
          <p14:sldIdLst>
            <p14:sldId id="347"/>
            <p14:sldId id="348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07/05/2023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07/05/2023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2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07/05/2023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07/05/2023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microsoft.com/office/2017/04/relationships/track" Target="../media/track1.vtt"/><Relationship Id="rId4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hyperlink" Target="http://go.microsoft.com/fwlink/?LinkId=62332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877118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</a:p>
          <a:p>
            <a:r>
              <a:rPr lang="pt-BR" b="1" dirty="0"/>
              <a:t>4º - </a:t>
            </a:r>
            <a:r>
              <a:rPr lang="pt-BR" dirty="0"/>
              <a:t>N</a:t>
            </a:r>
            <a:r>
              <a:rPr lang="pt-BR" b="0" i="0" dirty="0">
                <a:effectLst/>
              </a:rPr>
              <a:t>o caso de um acerto com uma ou duas tentativas ainda disponíveis, fazer com que 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saia do loop e pare de solicitar chutes. Para isso, podemos utilizar o</a:t>
            </a:r>
            <a:r>
              <a:rPr lang="pt-BR" dirty="0"/>
              <a:t>. comando </a:t>
            </a:r>
            <a:r>
              <a:rPr lang="pt-BR" b="1" dirty="0">
                <a:solidFill>
                  <a:schemeClr val="accent1"/>
                </a:solidFill>
              </a:rPr>
              <a:t>break</a:t>
            </a:r>
            <a:r>
              <a:rPr lang="pt-BR" dirty="0"/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A8C38-6A32-C50E-EC64-49116582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11954" r="32845" b="11877"/>
          <a:stretch/>
        </p:blipFill>
        <p:spPr>
          <a:xfrm>
            <a:off x="7641021" y="1312910"/>
            <a:ext cx="4220502" cy="5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4EA48-9832-D8AB-AC50-6B9F31B9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CE1BE-BE73-0693-751A-AA670D30D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404" y="1435607"/>
            <a:ext cx="4416552" cy="5291013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</a:rPr>
              <a:t>Objetivo: Imprimir na tela três linhas, com dez asteriscos cada.</a:t>
            </a:r>
          </a:p>
          <a:p>
            <a:r>
              <a:rPr lang="pt-BR" dirty="0">
                <a:solidFill>
                  <a:schemeClr val="tx1"/>
                </a:solidFill>
              </a:rPr>
              <a:t>Para repetir 3 vezes usar o for( ) </a:t>
            </a:r>
            <a:r>
              <a:rPr lang="pt-BR" b="0" i="0" dirty="0">
                <a:solidFill>
                  <a:schemeClr val="tx1"/>
                </a:solidFill>
                <a:effectLst/>
              </a:rPr>
              <a:t>em que a inicialização será var linha = 1, a condição linha &lt;= 3 e o incremento linha++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mostra(“*”);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</a:rPr>
              <a:t>Para criarmos os </a:t>
            </a:r>
            <a:r>
              <a:rPr lang="pt-BR" dirty="0">
                <a:solidFill>
                  <a:schemeClr val="tx1"/>
                </a:solidFill>
              </a:rPr>
              <a:t> 10 </a:t>
            </a:r>
            <a:r>
              <a:rPr lang="pt-BR" b="0" i="0" dirty="0">
                <a:solidFill>
                  <a:schemeClr val="tx1"/>
                </a:solidFill>
                <a:effectLst/>
              </a:rPr>
              <a:t>asteriscos utilizaremos um for( ) , em que há uma variável coluna que, enquanto for menor que 10, será incrementada como coluna++.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638C90-33FD-EC84-E3D7-3AF88957D4E4}"/>
              </a:ext>
            </a:extLst>
          </p:cNvPr>
          <p:cNvSpPr txBox="1">
            <a:spLocks/>
          </p:cNvSpPr>
          <p:nvPr/>
        </p:nvSpPr>
        <p:spPr>
          <a:xfrm>
            <a:off x="6157270" y="1457573"/>
            <a:ext cx="4416552" cy="5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Isto é, teremos um for() dentro de outro, sendo que o primeiro é responsável por criar a primeira, segunda e terceira linhas. Já o for() que está inserido nele é responsável por repetir as colunas. Para cada linha criada pelo primeiro, o segundo imprimirá 10 colunas, criando assim 3 linhas com 10 asteriscos cada, como gostaríamos. Pedir também ao programa para pular uma linha: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</a:t>
            </a:r>
            <a:r>
              <a:rPr lang="pt-BR" dirty="0" err="1">
                <a:solidFill>
                  <a:schemeClr val="tx1"/>
                </a:solidFill>
              </a:rPr>
              <a:t>pulaLinha</a:t>
            </a:r>
            <a:r>
              <a:rPr lang="pt-BR" dirty="0">
                <a:solidFill>
                  <a:schemeClr val="tx1"/>
                </a:solidFill>
              </a:rPr>
              <a:t>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2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B587C-9530-0762-02A1-8DE4BBDD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AA880E-9475-554D-FBFE-051EE457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6533" r="8448" b="8199"/>
          <a:stretch/>
        </p:blipFill>
        <p:spPr>
          <a:xfrm>
            <a:off x="2180897" y="1440760"/>
            <a:ext cx="7022899" cy="4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INTERAJA DE MANEIRA DIFERENTE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1446667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4F70-F96A-2AA9-B901-65859467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4ED3E-23E3-A00A-F155-43FE15E7B7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28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1415</TotalTime>
  <Words>5216</Words>
  <Application>Microsoft Office PowerPoint</Application>
  <PresentationFormat>Widescreen</PresentationFormat>
  <Paragraphs>275</Paragraphs>
  <Slides>61</Slides>
  <Notes>17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Repetições aninhadas</vt:lpstr>
      <vt:lpstr>Repetições aninhadas</vt:lpstr>
      <vt:lpstr>Apresentação do PowerPoint</vt:lpstr>
      <vt:lpstr>Campo de texto e botão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175</cp:revision>
  <dcterms:created xsi:type="dcterms:W3CDTF">2023-04-06T13:21:07Z</dcterms:created>
  <dcterms:modified xsi:type="dcterms:W3CDTF">2023-05-07T15:33:14Z</dcterms:modified>
  <cp:version/>
</cp:coreProperties>
</file>